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1" r:id="rId3"/>
    <p:sldId id="272" r:id="rId4"/>
    <p:sldId id="257" r:id="rId5"/>
    <p:sldId id="258" r:id="rId6"/>
    <p:sldId id="274" r:id="rId7"/>
    <p:sldId id="259" r:id="rId8"/>
    <p:sldId id="275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9" r:id="rId17"/>
    <p:sldId id="267" r:id="rId18"/>
    <p:sldId id="268" r:id="rId19"/>
    <p:sldId id="270" r:id="rId2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43" autoAdjust="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08EC3-B1AC-4724-848E-923513F5F198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15604-382E-4D26-8681-8026394C1B4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3137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15604-382E-4D26-8681-8026394C1B44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15604-382E-4D26-8681-8026394C1B44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</p:cSld>
  <p:clrMapOvr>
    <a:masterClrMapping/>
  </p:clrMapOvr>
  <p:transition spd="med" advClick="0" advTm="14000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4000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4000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4000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14000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4000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4000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4000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4000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4000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4000"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8C0478-C7A0-4711-831A-95542259CE63}" type="datetimeFigureOut">
              <a:rPr lang="it-IT" smtClean="0"/>
              <a:pPr/>
              <a:t>16/01/2015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D164BC-2106-40C5-A053-4D1B9A2F0D4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14000"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755576" y="2369496"/>
            <a:ext cx="27363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O Signore</a:t>
            </a:r>
            <a:endParaRPr kumimoji="0" lang="it-IT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radley Hand ITC" pitchFamily="66" charset="0"/>
            </a:endParaRPr>
          </a:p>
        </p:txBody>
      </p:sp>
      <p:pic>
        <p:nvPicPr>
          <p:cNvPr id="3" name="Immagine 2" descr="O signo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0"/>
            <a:ext cx="5192415" cy="6848475"/>
          </a:xfrm>
          <a:prstGeom prst="ellipse">
            <a:avLst/>
          </a:prstGeom>
          <a:ln>
            <a:noFill/>
          </a:ln>
          <a:effectLst>
            <a:reflection blurRad="6350" stA="50000" endA="295" endPos="92000" dist="101600" dir="5400000" sy="-100000" algn="bl" rotWithShape="0"/>
            <a:softEdge rad="635000"/>
          </a:effectLst>
        </p:spPr>
      </p:pic>
      <p:sp>
        <p:nvSpPr>
          <p:cNvPr id="4" name="Rettangolo 3"/>
          <p:cNvSpPr/>
          <p:nvPr/>
        </p:nvSpPr>
        <p:spPr>
          <a:xfrm>
            <a:off x="574111" y="2516296"/>
            <a:ext cx="46096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it-IT" b="1" dirty="0" smtClean="0">
              <a:latin typeface="Bradley Hand ITC" pitchFamily="66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it-IT" b="1" dirty="0" smtClean="0">
              <a:latin typeface="Bradley Hand ITC" pitchFamily="66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it-IT" sz="3200" b="1" dirty="0" smtClean="0">
              <a:latin typeface="Bradley Hand ITC" pitchFamily="66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it-IT" sz="44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nostro Dio</a:t>
            </a:r>
            <a:endParaRPr lang="it-IT" sz="4400" b="1" dirty="0" smtClean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18864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radley Hand ITC" pitchFamily="66" charset="0"/>
              </a:rPr>
              <a:t>che </a:t>
            </a:r>
            <a:r>
              <a:rPr lang="it-IT" sz="4000" b="1" dirty="0">
                <a:solidFill>
                  <a:schemeClr val="bg1"/>
                </a:solidFill>
                <a:latin typeface="Bradley Hand ITC" pitchFamily="66" charset="0"/>
              </a:rPr>
              <a:t>cosa è l'uomo perché te ne ricordi</a:t>
            </a:r>
          </a:p>
        </p:txBody>
      </p:sp>
      <p:pic>
        <p:nvPicPr>
          <p:cNvPr id="3" name="Immagine 2" descr="danza-sotto-le-stelle-9668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268760"/>
            <a:ext cx="7913171" cy="4945732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67544" y="1916832"/>
            <a:ext cx="29523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b="1" dirty="0">
                <a:solidFill>
                  <a:schemeClr val="bg1"/>
                </a:solidFill>
                <a:latin typeface="Bradley Hand ITC" pitchFamily="66" charset="0"/>
              </a:rPr>
              <a:t>e il figlio dell'uomo perché te ne curi? </a:t>
            </a:r>
          </a:p>
        </p:txBody>
      </p:sp>
      <p:pic>
        <p:nvPicPr>
          <p:cNvPr id="6" name="Immagine 5" descr="200901_fig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32656"/>
            <a:ext cx="5573850" cy="3605584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Bradley Hand ITC" pitchFamily="66" charset="0"/>
              </a:rPr>
              <a:t>Eppure l'hai fatto poco meno degli </a:t>
            </a:r>
            <a:r>
              <a:rPr lang="it-IT" sz="3600" b="1" dirty="0" smtClean="0">
                <a:solidFill>
                  <a:schemeClr val="bg1"/>
                </a:solidFill>
                <a:latin typeface="Bradley Hand ITC" pitchFamily="66" charset="0"/>
              </a:rPr>
              <a:t>angeli </a:t>
            </a:r>
            <a:endParaRPr lang="it-IT" sz="36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3" name="Immagine 2" descr="imagesCAB7IUJ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268760"/>
            <a:ext cx="5976664" cy="4379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295" endPos="92000" dist="101600" dir="5400000" sy="-100000" algn="bl" rotWithShape="0"/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39552" y="3284984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radley Hand ITC" pitchFamily="66" charset="0"/>
              </a:rPr>
              <a:t>di </a:t>
            </a:r>
            <a:r>
              <a:rPr lang="it-IT" sz="4000" b="1" dirty="0">
                <a:solidFill>
                  <a:schemeClr val="bg1"/>
                </a:solidFill>
                <a:latin typeface="Bradley Hand ITC" pitchFamily="66" charset="0"/>
              </a:rPr>
              <a:t>gloria e di onore lo hai coronato: </a:t>
            </a:r>
            <a:br>
              <a:rPr lang="it-IT" sz="4000" b="1" dirty="0">
                <a:solidFill>
                  <a:schemeClr val="bg1"/>
                </a:solidFill>
                <a:latin typeface="Bradley Hand ITC" pitchFamily="66" charset="0"/>
              </a:rPr>
            </a:br>
            <a:endParaRPr lang="it-IT" sz="4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4" name="Immagine 3" descr="water-drop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1911393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Immagine 4" descr="water-drop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653136"/>
            <a:ext cx="9144000" cy="1911393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7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08869" y="116632"/>
            <a:ext cx="8352928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gli hai dato potere sulle opere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delle tue mani, </a:t>
            </a:r>
            <a:endParaRPr kumimoji="0" lang="it-IT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radley Hand ITC" pitchFamily="66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</a:rPr>
              <a:t>tutto hai posto sotto i suoi piedi; </a:t>
            </a:r>
            <a:br>
              <a:rPr kumimoji="0" lang="it-IT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</a:rPr>
            </a:br>
            <a: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Times New Roman" pitchFamily="18" charset="0"/>
              </a:rPr>
              <a:t/>
            </a:r>
            <a:b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Times New Roman" pitchFamily="18" charset="0"/>
              </a:rPr>
            </a:br>
            <a:endParaRPr kumimoji="0" lang="it-IT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</a:endParaRPr>
          </a:p>
        </p:txBody>
      </p:sp>
      <p:pic>
        <p:nvPicPr>
          <p:cNvPr id="3" name="Immagine 2" descr="imagesCARQ0ZN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9144000" cy="3483740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476673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Bradley Hand ITC" pitchFamily="66" charset="0"/>
              </a:rPr>
              <a:t>tutti i greggi e gli armenti, </a:t>
            </a:r>
            <a:endParaRPr lang="it-IT" sz="3600" b="1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algn="ctr"/>
            <a:r>
              <a:rPr lang="it-IT" sz="3600" b="1" dirty="0" smtClean="0">
                <a:solidFill>
                  <a:schemeClr val="bg1"/>
                </a:solidFill>
                <a:latin typeface="Bradley Hand ITC" pitchFamily="66" charset="0"/>
              </a:rPr>
              <a:t>tutte </a:t>
            </a:r>
            <a:r>
              <a:rPr lang="it-IT" sz="3600" b="1" dirty="0">
                <a:solidFill>
                  <a:schemeClr val="bg1"/>
                </a:solidFill>
                <a:latin typeface="Bradley Hand ITC" pitchFamily="66" charset="0"/>
              </a:rPr>
              <a:t>le bestie della campagna</a:t>
            </a:r>
          </a:p>
        </p:txBody>
      </p:sp>
      <p:pic>
        <p:nvPicPr>
          <p:cNvPr id="3" name="Immagine 2" descr="imagesCA1W008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3600400" cy="240899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" name="Immagine 3" descr="rito-transumanza-avellino.jpg"/>
          <p:cNvPicPr>
            <a:picLocks noChangeAspect="1"/>
          </p:cNvPicPr>
          <p:nvPr/>
        </p:nvPicPr>
        <p:blipFill>
          <a:blip r:embed="rId3" cstate="print"/>
          <a:srcRect b="4241"/>
          <a:stretch>
            <a:fillRect/>
          </a:stretch>
        </p:blipFill>
        <p:spPr>
          <a:xfrm>
            <a:off x="4644008" y="1556792"/>
            <a:ext cx="4098032" cy="294316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5" name="Immagine 4" descr="cooper_thomas_sidney-paesaggio_con_armenti_a_riposo_nella_~300~10143_20091027_ottobre09_3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4293096"/>
            <a:ext cx="3672408" cy="244827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6" name="Immagine 5" descr="imagesCAABOKU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3789040"/>
            <a:ext cx="3812857" cy="285596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 flipH="1">
            <a:off x="323523" y="86337"/>
            <a:ext cx="813690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gli</a:t>
            </a: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uccelli</a:t>
            </a: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del</a:t>
            </a: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cielo</a:t>
            </a:r>
            <a:endParaRPr kumimoji="0" lang="it-IT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radley Hand ITC" pitchFamily="66" charset="0"/>
            </a:endParaRPr>
          </a:p>
        </p:txBody>
      </p:sp>
      <p:pic>
        <p:nvPicPr>
          <p:cNvPr id="3" name="Immagine 2" descr="uccelli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8640960" cy="583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  <a:softEdge rad="3175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286000" y="260649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latin typeface="Bradley Hand ITC" pitchFamily="66" charset="0"/>
              </a:rPr>
              <a:t> </a:t>
            </a:r>
            <a:r>
              <a:rPr lang="it-IT" sz="4000" b="1" dirty="0">
                <a:solidFill>
                  <a:schemeClr val="bg1"/>
                </a:solidFill>
                <a:latin typeface="Bradley Hand ITC" pitchFamily="66" charset="0"/>
              </a:rPr>
              <a:t>e i pesci del </a:t>
            </a:r>
            <a:r>
              <a:rPr lang="it-IT" sz="4000" b="1" dirty="0" smtClean="0">
                <a:solidFill>
                  <a:schemeClr val="bg1"/>
                </a:solidFill>
                <a:latin typeface="Bradley Hand ITC" pitchFamily="66" charset="0"/>
              </a:rPr>
              <a:t>mare </a:t>
            </a:r>
            <a:endParaRPr lang="it-IT" sz="4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51520" y="594928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b="1" dirty="0" smtClean="0">
                <a:solidFill>
                  <a:schemeClr val="bg1"/>
                </a:solidFill>
                <a:latin typeface="Bradley Hand ITC" pitchFamily="66" charset="0"/>
              </a:rPr>
              <a:t>che percorrono le vie del mare</a:t>
            </a:r>
            <a:endParaRPr lang="it-IT" sz="4000" b="1" dirty="0">
              <a:solidFill>
                <a:schemeClr val="bg1"/>
              </a:solidFill>
            </a:endParaRPr>
          </a:p>
        </p:txBody>
      </p:sp>
      <p:pic>
        <p:nvPicPr>
          <p:cNvPr id="4" name="Immagine 3" descr="tropical-coral-fishes-788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3600400" cy="27003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Immagine 4" descr="pesci-fish-wallpaper-1440x9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980728"/>
            <a:ext cx="4389120" cy="27432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6" name="Immagine 5" descr="pesc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356992"/>
            <a:ext cx="3323861" cy="249289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7" name="Immagine 6" descr="lrg-1426-img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31908" y="3789040"/>
            <a:ext cx="2189228" cy="1641921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Immagine 8" descr="lrg-1448-performing-artists--honduras---1600x1200---id-19974---premiu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4128" y="4005064"/>
            <a:ext cx="3029322" cy="2271992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620688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400" b="1" dirty="0">
                <a:solidFill>
                  <a:schemeClr val="bg1"/>
                </a:solidFill>
                <a:latin typeface="Bradley Hand ITC" pitchFamily="66" charset="0"/>
              </a:rPr>
              <a:t>O Signore, nostro Dio, </a:t>
            </a:r>
          </a:p>
        </p:txBody>
      </p:sp>
      <p:pic>
        <p:nvPicPr>
          <p:cNvPr id="4" name="Immagine 3" descr="s_giunta-vocediunochegridaneldesert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124744"/>
            <a:ext cx="7812360" cy="5468652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620689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it-IT" sz="3600" b="1" dirty="0">
                <a:solidFill>
                  <a:schemeClr val="bg1"/>
                </a:solidFill>
                <a:latin typeface="Bradley Hand ITC" pitchFamily="66" charset="0"/>
              </a:rPr>
              <a:t>quanto è grande il tuo nome </a:t>
            </a:r>
            <a:endParaRPr lang="it-IT" sz="3600" b="1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lvl="1" algn="ctr"/>
            <a:r>
              <a:rPr lang="it-IT" sz="3600" b="1" dirty="0" smtClean="0">
                <a:solidFill>
                  <a:schemeClr val="bg1"/>
                </a:solidFill>
                <a:latin typeface="Bradley Hand ITC" pitchFamily="66" charset="0"/>
              </a:rPr>
              <a:t>su </a:t>
            </a:r>
            <a:r>
              <a:rPr lang="it-IT" sz="3600" b="1" dirty="0">
                <a:solidFill>
                  <a:schemeClr val="bg1"/>
                </a:solidFill>
                <a:latin typeface="Bradley Hand ITC" pitchFamily="66" charset="0"/>
              </a:rPr>
              <a:t>tutta la </a:t>
            </a:r>
            <a:r>
              <a:rPr lang="it-IT" sz="3600" b="1" dirty="0" smtClean="0">
                <a:solidFill>
                  <a:schemeClr val="bg1"/>
                </a:solidFill>
                <a:latin typeface="Bradley Hand ITC" pitchFamily="66" charset="0"/>
              </a:rPr>
              <a:t>terra!</a:t>
            </a:r>
            <a:endParaRPr lang="it-IT" sz="36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3" name="Immagine 2" descr="planeta-terra-4fc5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556792"/>
            <a:ext cx="6516216" cy="4887162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62731" y="0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60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quanto   è grande</a:t>
            </a:r>
            <a:endParaRPr lang="it-IT" sz="6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3" name="Immagine 2" descr="ourloc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060848"/>
            <a:ext cx="4536504" cy="3685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  <p:sp>
        <p:nvSpPr>
          <p:cNvPr id="6" name="Rettangolo 5"/>
          <p:cNvSpPr/>
          <p:nvPr/>
        </p:nvSpPr>
        <p:spPr>
          <a:xfrm>
            <a:off x="6084168" y="2420888"/>
            <a:ext cx="26642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it-IT" sz="3200" b="1" dirty="0" smtClean="0">
              <a:latin typeface="Bradley Hand ITC" pitchFamily="66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sz="48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il tuo</a:t>
            </a:r>
          </a:p>
          <a:p>
            <a:pPr algn="ctr"/>
            <a:endParaRPr lang="it-IT" sz="4800" b="1" dirty="0" smtClean="0">
              <a:solidFill>
                <a:schemeClr val="bg1"/>
              </a:solidFill>
              <a:latin typeface="Bradley Hand ITC" pitchFamily="66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sz="48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 nome</a:t>
            </a:r>
            <a:endParaRPr lang="it-IT" sz="48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7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7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516216" y="2132856"/>
            <a:ext cx="2304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8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su tutta</a:t>
            </a:r>
            <a:endParaRPr lang="it-IT" sz="3200" dirty="0" smtClean="0">
              <a:latin typeface="Bradley Hand ITC" pitchFamily="66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mmagine 2" descr="memic_net-terra-spazio-4.jpg"/>
          <p:cNvPicPr>
            <a:picLocks noChangeAspect="1"/>
          </p:cNvPicPr>
          <p:nvPr/>
        </p:nvPicPr>
        <p:blipFill>
          <a:blip r:embed="rId2" cstate="print"/>
          <a:srcRect l="9562" r="3753" b="930"/>
          <a:stretch>
            <a:fillRect/>
          </a:stretch>
        </p:blipFill>
        <p:spPr>
          <a:xfrm>
            <a:off x="611560" y="1916832"/>
            <a:ext cx="5544616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0"/>
          </a:effectLst>
        </p:spPr>
      </p:pic>
      <p:sp>
        <p:nvSpPr>
          <p:cNvPr id="4" name="Rettangolo 3"/>
          <p:cNvSpPr/>
          <p:nvPr/>
        </p:nvSpPr>
        <p:spPr>
          <a:xfrm>
            <a:off x="6660232" y="3378717"/>
            <a:ext cx="21602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4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la  terra.</a:t>
            </a:r>
            <a:endParaRPr lang="it-IT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7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220072" y="1052736"/>
            <a:ext cx="3744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latin typeface="Bradley Hand ITC" pitchFamily="66" charset="0"/>
              </a:rPr>
              <a:t> </a:t>
            </a:r>
            <a:r>
              <a:rPr lang="it-IT" sz="3200" b="1" dirty="0" smtClean="0">
                <a:latin typeface="Bradley Hand ITC" pitchFamily="66" charset="0"/>
              </a:rPr>
              <a:t>     </a:t>
            </a:r>
            <a:r>
              <a:rPr lang="it-IT" sz="4000" b="1" dirty="0" smtClean="0">
                <a:solidFill>
                  <a:schemeClr val="bg1"/>
                </a:solidFill>
                <a:latin typeface="Bradley Hand ITC" pitchFamily="66" charset="0"/>
              </a:rPr>
              <a:t>Sopra </a:t>
            </a:r>
            <a:r>
              <a:rPr lang="it-IT" sz="4000" b="1" dirty="0">
                <a:solidFill>
                  <a:schemeClr val="bg1"/>
                </a:solidFill>
                <a:latin typeface="Bradley Hand ITC" pitchFamily="66" charset="0"/>
              </a:rPr>
              <a:t>i </a:t>
            </a:r>
            <a:r>
              <a:rPr lang="it-IT" sz="4000" b="1" dirty="0" smtClean="0">
                <a:solidFill>
                  <a:schemeClr val="bg1"/>
                </a:solidFill>
                <a:latin typeface="Bradley Hand ITC" pitchFamily="66" charset="0"/>
              </a:rPr>
              <a:t>cieli</a:t>
            </a:r>
            <a:endParaRPr lang="it-IT" sz="32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5580112" y="2492896"/>
            <a:ext cx="309634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 smtClean="0">
                <a:latin typeface="Bradley Hand ITC" pitchFamily="66" charset="0"/>
              </a:rPr>
              <a:t>    </a:t>
            </a:r>
          </a:p>
          <a:p>
            <a:pPr algn="ctr"/>
            <a:r>
              <a:rPr lang="it-IT" sz="3600" b="1" dirty="0" smtClean="0">
                <a:solidFill>
                  <a:schemeClr val="bg1"/>
                </a:solidFill>
                <a:latin typeface="Bradley Hand ITC" pitchFamily="66" charset="0"/>
              </a:rPr>
              <a:t>    si innalza    </a:t>
            </a:r>
            <a:endParaRPr lang="it-IT" sz="3600" b="1" dirty="0">
              <a:solidFill>
                <a:schemeClr val="bg1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5940152" y="3933056"/>
            <a:ext cx="320384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 smtClean="0">
                <a:latin typeface="Bradley Hand ITC" pitchFamily="66" charset="0"/>
              </a:rPr>
              <a:t>   </a:t>
            </a:r>
          </a:p>
          <a:p>
            <a:pPr algn="ctr"/>
            <a:r>
              <a:rPr lang="it-IT" sz="3200" dirty="0" smtClean="0">
                <a:latin typeface="Bradley Hand ITC" pitchFamily="66" charset="0"/>
              </a:rPr>
              <a:t> </a:t>
            </a:r>
          </a:p>
          <a:p>
            <a:pPr algn="ctr"/>
            <a:r>
              <a:rPr lang="it-IT" sz="3600" b="1" dirty="0" smtClean="0">
                <a:solidFill>
                  <a:schemeClr val="bg1"/>
                </a:solidFill>
                <a:latin typeface="Bradley Hand ITC" pitchFamily="66" charset="0"/>
              </a:rPr>
              <a:t> la tua        magnificenza</a:t>
            </a:r>
            <a:r>
              <a:rPr lang="it-IT" sz="2000" b="1" dirty="0" smtClean="0">
                <a:solidFill>
                  <a:schemeClr val="bg1"/>
                </a:solidFill>
                <a:latin typeface="Bradley Hand ITC" pitchFamily="66" charset="0"/>
              </a:rPr>
              <a:t>. 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5" name="Immagine 4" descr="il tuo no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5724128" cy="4293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90000" dist="50800" dir="5400000" sy="-100000" algn="bl" rotWithShape="0"/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15616" y="105706"/>
            <a:ext cx="71287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Con la bocca</a:t>
            </a:r>
            <a:endParaRPr kumimoji="0" lang="it-IT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radley Hand ITC" pitchFamily="66" charset="0"/>
            </a:endParaRPr>
          </a:p>
        </p:txBody>
      </p:sp>
      <p:pic>
        <p:nvPicPr>
          <p:cNvPr id="3" name="Immagine 2" descr="babybearpr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852936"/>
            <a:ext cx="2284782" cy="2886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0"/>
          </a:effectLst>
        </p:spPr>
      </p:pic>
      <p:pic>
        <p:nvPicPr>
          <p:cNvPr id="4" name="Immagine 3" descr="Neonato-Biberon450Sxc868023_810524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828800"/>
            <a:ext cx="4286250" cy="50292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Rettangolo 4"/>
          <p:cNvSpPr/>
          <p:nvPr/>
        </p:nvSpPr>
        <p:spPr>
          <a:xfrm>
            <a:off x="179513" y="2204864"/>
            <a:ext cx="38884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4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dei bimbi </a:t>
            </a:r>
            <a:endParaRPr lang="it-IT" sz="4400" b="1" dirty="0">
              <a:solidFill>
                <a:schemeClr val="bg1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4427984" y="836712"/>
            <a:ext cx="471601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sz="3200" b="1" dirty="0" smtClean="0">
              <a:latin typeface="Bradley Hand ITC" pitchFamily="66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e dei lattanti</a:t>
            </a:r>
            <a:endParaRPr lang="it-IT" sz="4400" b="1" dirty="0" smtClean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67544" y="40466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affermi la tua potenza </a:t>
            </a:r>
          </a:p>
          <a:p>
            <a:pPr algn="ctr"/>
            <a:r>
              <a:rPr lang="it-IT" sz="36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contro i tuoi avversari.</a:t>
            </a:r>
            <a:endParaRPr lang="it-IT" sz="3600" b="1" dirty="0">
              <a:solidFill>
                <a:schemeClr val="bg1"/>
              </a:solidFill>
            </a:endParaRPr>
          </a:p>
        </p:txBody>
      </p:sp>
      <p:pic>
        <p:nvPicPr>
          <p:cNvPr id="4" name="Immagine 3" descr="6869751-mani-oran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189610"/>
            <a:ext cx="5285774" cy="566839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23528" y="145224"/>
            <a:ext cx="871296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Se guardo il tuo cielo</a:t>
            </a:r>
            <a:endParaRPr kumimoji="0" lang="it-IT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4365104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b="1" dirty="0" smtClean="0">
              <a:latin typeface="Bradley Hand ITC" pitchFamily="66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b="1" dirty="0" smtClean="0">
              <a:latin typeface="Bradley Hand ITC" pitchFamily="66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it-IT" b="1" dirty="0" smtClean="0">
              <a:latin typeface="Bradley Hand ITC" pitchFamily="66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0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opera delle tue dita</a:t>
            </a:r>
            <a:endParaRPr lang="it-IT" sz="4000" b="1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3200" dirty="0" smtClean="0">
                <a:ea typeface="Times New Roman" pitchFamily="18" charset="0"/>
                <a:cs typeface="Times New Roman" pitchFamily="18" charset="0"/>
              </a:rPr>
              <a:t> </a:t>
            </a:r>
            <a:endParaRPr lang="it-IT" sz="3200" dirty="0" smtClean="0"/>
          </a:p>
        </p:txBody>
      </p:sp>
      <p:pic>
        <p:nvPicPr>
          <p:cNvPr id="5" name="Immagine 4" descr="P_Se_guardo_il_ciel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764704"/>
            <a:ext cx="5868144" cy="440110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1" y="3244334"/>
            <a:ext cx="47903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44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la luna </a:t>
            </a:r>
            <a:endParaRPr lang="it-IT" sz="4400" b="1" dirty="0" smtClean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3" name="Immagine 2" descr="luna-y-mar-wallpaper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5723" y="980728"/>
            <a:ext cx="7068277" cy="530120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691680" y="332656"/>
            <a:ext cx="61206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it-IT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le stelle che tu hai fissate </a:t>
            </a:r>
            <a:endParaRPr kumimoji="0" lang="it-IT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radley Hand ITC" pitchFamily="66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Times New Roman" pitchFamily="18" charset="0"/>
              </a:rPr>
              <a:t/>
            </a:r>
            <a:b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Times New Roman" pitchFamily="18" charset="0"/>
              </a:rPr>
            </a:br>
            <a:endParaRPr lang="it-IT" sz="3200" b="1" dirty="0">
              <a:latin typeface="Bradley Hand ITC" pitchFamily="66" charset="0"/>
            </a:endParaRPr>
          </a:p>
        </p:txBody>
      </p:sp>
      <p:pic>
        <p:nvPicPr>
          <p:cNvPr id="4" name="Immagine 3" descr="26081_375184943756_95938793756_3724226_1349271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965200"/>
            <a:ext cx="7670800" cy="589280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 advClick="0" advTm="14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t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164</Words>
  <Application>Microsoft Office PowerPoint</Application>
  <PresentationFormat>Presentazione su schermo (4:3)</PresentationFormat>
  <Paragraphs>50</Paragraphs>
  <Slides>19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Vertice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Dedy</dc:creator>
  <cp:lastModifiedBy>Sr Carmela</cp:lastModifiedBy>
  <cp:revision>44</cp:revision>
  <dcterms:created xsi:type="dcterms:W3CDTF">2011-05-24T06:28:10Z</dcterms:created>
  <dcterms:modified xsi:type="dcterms:W3CDTF">2015-01-16T16:11:25Z</dcterms:modified>
</cp:coreProperties>
</file>