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317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369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461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684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68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221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647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821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69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6826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12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8FAE-B80C-431E-A6A3-22014ED7476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F03AB-3AAD-4BFF-9E24-C778C97368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07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e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e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888" y="2508886"/>
            <a:ext cx="3028950" cy="151447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570" y="-1"/>
            <a:ext cx="1899140" cy="267286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318435" cy="248562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429" y="0"/>
            <a:ext cx="3298741" cy="248562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163" y="0"/>
            <a:ext cx="4480073" cy="248562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23360"/>
            <a:ext cx="2924429" cy="283463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881" y="3755710"/>
            <a:ext cx="3346459" cy="310229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4" y="1833397"/>
            <a:ext cx="3105516" cy="218996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420" y="2485622"/>
            <a:ext cx="3810000" cy="4372378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181" y="2265013"/>
            <a:ext cx="2740259" cy="1847850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012" y="3986658"/>
            <a:ext cx="3504536" cy="155257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012" y="5468070"/>
            <a:ext cx="3504536" cy="140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40782" cy="395306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613" y="3650056"/>
            <a:ext cx="4916584" cy="320794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316" y="0"/>
            <a:ext cx="4718662" cy="365005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149" y="-1"/>
            <a:ext cx="3382851" cy="365005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196" y="3650054"/>
            <a:ext cx="3531543" cy="320794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2922"/>
            <a:ext cx="3837904" cy="3425078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7"/>
          <a:stretch/>
        </p:blipFill>
        <p:spPr>
          <a:xfrm>
            <a:off x="0" y="3090270"/>
            <a:ext cx="2562896" cy="205453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03" y="4282002"/>
            <a:ext cx="23145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7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80000" cy="28575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422" y="0"/>
            <a:ext cx="4564578" cy="28575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498"/>
            <a:ext cx="3854548" cy="400050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1" y="1600200"/>
            <a:ext cx="3288543" cy="174307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1" y="0"/>
            <a:ext cx="3288543" cy="160020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94" y="2857497"/>
            <a:ext cx="3854549" cy="403802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194" y="2857496"/>
            <a:ext cx="4595805" cy="403802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911" y="4301545"/>
            <a:ext cx="2583185" cy="259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8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206" y="0"/>
            <a:ext cx="4390794" cy="292529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241" y="2771120"/>
            <a:ext cx="8173759" cy="408688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69694"/>
            <a:ext cx="4018241" cy="267395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617" y="-71175"/>
            <a:ext cx="2730589" cy="2842295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70617" cy="304237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" y="5243651"/>
            <a:ext cx="2533650" cy="180975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135" y="5243651"/>
            <a:ext cx="2175153" cy="169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07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174" y="0"/>
            <a:ext cx="5385945" cy="328411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76773" cy="3026535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35"/>
          <a:stretch/>
        </p:blipFill>
        <p:spPr>
          <a:xfrm>
            <a:off x="8550750" y="3129756"/>
            <a:ext cx="3641250" cy="375428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1" t="18577" r="8839" b="19580"/>
          <a:stretch/>
        </p:blipFill>
        <p:spPr>
          <a:xfrm>
            <a:off x="7087981" y="-1"/>
            <a:ext cx="5130523" cy="3284113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38" t="39062" r="387" b="4781"/>
          <a:stretch/>
        </p:blipFill>
        <p:spPr>
          <a:xfrm>
            <a:off x="-2452511" y="3053039"/>
            <a:ext cx="11516998" cy="385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810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Nadia D'amico</dc:creator>
  <cp:lastModifiedBy>Microsoft</cp:lastModifiedBy>
  <cp:revision>11</cp:revision>
  <dcterms:created xsi:type="dcterms:W3CDTF">2016-08-22T09:47:08Z</dcterms:created>
  <dcterms:modified xsi:type="dcterms:W3CDTF">2016-09-03T09:11:12Z</dcterms:modified>
</cp:coreProperties>
</file>